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72" r:id="rId12"/>
    <p:sldId id="273" r:id="rId13"/>
    <p:sldId id="270" r:id="rId14"/>
    <p:sldId id="267" r:id="rId15"/>
    <p:sldId id="268" r:id="rId16"/>
    <p:sldId id="269" r:id="rId17"/>
    <p:sldId id="274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/>
      <dgm:t>
        <a:bodyPr/>
        <a:lstStyle/>
        <a:p>
          <a:endParaRPr lang="en-US"/>
        </a:p>
      </dgm:t>
    </dgm:pt>
    <dgm:pt modelId="{C7A63048-F5D2-4EC7-B4A3-ACBF80A218D8}">
      <dgm:prSet phldrT="[Text]"/>
      <dgm:spPr/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/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A63048-F5D2-4EC7-B4A3-ACBF80A218D8}">
      <dgm:prSet phldrT="[Text]"/>
      <dgm:spPr>
        <a:solidFill>
          <a:srgbClr val="FFC00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 custLinFactNeighborX="15768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 custLinFactY="-3794" custLinFactNeighborX="0" custLinFactNeighborY="-100000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 custAng="20211994" custScaleX="652514" custScaleY="87748" custLinFactX="-134448" custLinFactY="47280" custLinFactNeighborX="-200000" custLinFactNeighborY="100000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481ADD9D-0341-4E6B-B3E7-C5633B22326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funcA</a:t>
          </a:r>
          <a:r>
            <a:rPr lang="en-US" dirty="0"/>
            <a:t> result</a:t>
          </a:r>
        </a:p>
      </dgm:t>
    </dgm:pt>
    <dgm:pt modelId="{4F634850-4216-4244-9FF9-AD43A086B2C6}" type="parTrans" cxnId="{DC933DE9-49E8-41B9-BAB1-A216ECAF4428}">
      <dgm:prSet/>
      <dgm:spPr/>
      <dgm:t>
        <a:bodyPr/>
        <a:lstStyle/>
        <a:p>
          <a:endParaRPr lang="en-US"/>
        </a:p>
      </dgm:t>
    </dgm:pt>
    <dgm:pt modelId="{CCF67F12-ED68-44D9-9D6B-0A7256BE5CD0}" type="sibTrans" cxnId="{DC933DE9-49E8-41B9-BAB1-A216ECAF4428}">
      <dgm:prSet/>
      <dgm:spPr/>
      <dgm:t>
        <a:bodyPr/>
        <a:lstStyle/>
        <a:p>
          <a:endParaRPr lang="en-US"/>
        </a:p>
      </dgm:t>
    </dgm:pt>
    <dgm:pt modelId="{69F18A8E-08BF-4F70-A28C-A4EC1006F3D1}">
      <dgm:prSet/>
      <dgm:spPr/>
      <dgm:t>
        <a:bodyPr/>
        <a:lstStyle/>
        <a:p>
          <a:r>
            <a:rPr lang="en-US" dirty="0"/>
            <a:t>finish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B2C49809-922F-4F74-AEBE-2348BACAE0E5}" type="parTrans" cxnId="{579F4317-119D-4804-B4FC-979B405524AE}">
      <dgm:prSet/>
      <dgm:spPr/>
      <dgm:t>
        <a:bodyPr/>
        <a:lstStyle/>
        <a:p>
          <a:endParaRPr lang="en-US"/>
        </a:p>
      </dgm:t>
    </dgm:pt>
    <dgm:pt modelId="{698160F1-DAED-4A8F-98F1-B58A000D0D46}" type="sibTrans" cxnId="{579F4317-119D-4804-B4FC-979B405524AE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92AA5FAC-6FDD-4970-98E9-B520BC61550D}">
      <dgm:prSet/>
      <dgm:spPr/>
      <dgm:t>
        <a:bodyPr/>
        <a:lstStyle/>
        <a:p>
          <a:r>
            <a:rPr lang="en-US" dirty="0" err="1"/>
            <a:t>Finich</a:t>
          </a:r>
          <a:endParaRPr lang="en-US" dirty="0"/>
        </a:p>
        <a:p>
          <a:r>
            <a:rPr lang="en-US" dirty="0" err="1"/>
            <a:t>funcB</a:t>
          </a:r>
          <a:endParaRPr lang="en-US" dirty="0"/>
        </a:p>
      </dgm:t>
    </dgm:pt>
    <dgm:pt modelId="{67683077-D2AD-436B-8BC1-39512A68D4AE}" type="parTrans" cxnId="{29B3C133-274E-47CC-B3B5-91FE4CD059EB}">
      <dgm:prSet/>
      <dgm:spPr/>
      <dgm:t>
        <a:bodyPr/>
        <a:lstStyle/>
        <a:p>
          <a:endParaRPr lang="en-US"/>
        </a:p>
      </dgm:t>
    </dgm:pt>
    <dgm:pt modelId="{1AA0AEAD-D0A7-4D72-A72C-D47966B06193}" type="sibTrans" cxnId="{29B3C133-274E-47CC-B3B5-91FE4CD059EB}">
      <dgm:prSet/>
      <dgm:spPr/>
      <dgm:t>
        <a:bodyPr/>
        <a:lstStyle/>
        <a:p>
          <a:endParaRPr lang="en-US"/>
        </a:p>
      </dgm:t>
    </dgm:pt>
    <dgm:pt modelId="{1A7DE900-5D26-4B34-BDA4-A09899FB7D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funcB</a:t>
          </a:r>
          <a:r>
            <a:rPr lang="en-US" dirty="0"/>
            <a:t> result</a:t>
          </a:r>
        </a:p>
      </dgm:t>
    </dgm:pt>
    <dgm:pt modelId="{C1A1B492-0368-465A-901B-D412B0DADAEB}" type="parTrans" cxnId="{71310843-4E75-4B91-A72B-AD604083E6C5}">
      <dgm:prSet/>
      <dgm:spPr/>
      <dgm:t>
        <a:bodyPr/>
        <a:lstStyle/>
        <a:p>
          <a:endParaRPr lang="en-US"/>
        </a:p>
      </dgm:t>
    </dgm:pt>
    <dgm:pt modelId="{6A277887-2E60-49F3-A914-185C1C33E788}" type="sibTrans" cxnId="{71310843-4E75-4B91-A72B-AD604083E6C5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7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6"/>
      <dgm:spPr/>
    </dgm:pt>
    <dgm:pt modelId="{D48FC39A-0F08-415D-B5D4-C1BF75F5091A}" type="pres">
      <dgm:prSet presAssocID="{49741C81-9929-45FA-8109-E88BD77E08DA}" presName="connectorText" presStyleLbl="sibTrans2D1" presStyleIdx="0" presStyleCnt="6"/>
      <dgm:spPr/>
    </dgm:pt>
    <dgm:pt modelId="{C3D52700-50F8-4E21-8BC5-0AB2CB03EE6F}" type="pres">
      <dgm:prSet presAssocID="{29C11AA1-969A-4578-84A5-22E554868A97}" presName="node" presStyleLbl="node1" presStyleIdx="1" presStyleCnt="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6"/>
      <dgm:spPr/>
    </dgm:pt>
    <dgm:pt modelId="{F76B868B-807D-47C5-B25C-69576B97F15F}" type="pres">
      <dgm:prSet presAssocID="{08619F9F-81C7-4A87-9C30-92B4A9089ADC}" presName="connectorText" presStyleLbl="sibTrans2D1" presStyleIdx="1" presStyleCnt="6"/>
      <dgm:spPr/>
    </dgm:pt>
    <dgm:pt modelId="{14577143-A26A-4F21-90F8-4334792DA36F}" type="pres">
      <dgm:prSet presAssocID="{481ADD9D-0341-4E6B-B3E7-C5633B22326B}" presName="node" presStyleLbl="node1" presStyleIdx="2" presStyleCnt="7">
        <dgm:presLayoutVars>
          <dgm:bulletEnabled val="1"/>
        </dgm:presLayoutVars>
      </dgm:prSet>
      <dgm:spPr/>
    </dgm:pt>
    <dgm:pt modelId="{D59A904C-F9DA-4915-8BE9-52FF2D3AC89A}" type="pres">
      <dgm:prSet presAssocID="{CCF67F12-ED68-44D9-9D6B-0A7256BE5CD0}" presName="sibTrans" presStyleLbl="sibTrans2D1" presStyleIdx="2" presStyleCnt="6"/>
      <dgm:spPr/>
    </dgm:pt>
    <dgm:pt modelId="{1DB7BE06-7B9A-4A26-9548-ACBCE05F521E}" type="pres">
      <dgm:prSet presAssocID="{CCF67F12-ED68-44D9-9D6B-0A7256BE5CD0}" presName="connectorText" presStyleLbl="sibTrans2D1" presStyleIdx="2" presStyleCnt="6"/>
      <dgm:spPr/>
    </dgm:pt>
    <dgm:pt modelId="{BDD87B42-0479-4A70-9194-6ED81B1635E5}" type="pres">
      <dgm:prSet presAssocID="{69F18A8E-08BF-4F70-A28C-A4EC1006F3D1}" presName="node" presStyleLbl="node1" presStyleIdx="3" presStyleCnt="7">
        <dgm:presLayoutVars>
          <dgm:bulletEnabled val="1"/>
        </dgm:presLayoutVars>
      </dgm:prSet>
      <dgm:spPr/>
    </dgm:pt>
    <dgm:pt modelId="{5303DC2C-06DC-4D46-8557-E29129CB033D}" type="pres">
      <dgm:prSet presAssocID="{698160F1-DAED-4A8F-98F1-B58A000D0D46}" presName="sibTrans" presStyleLbl="sibTrans2D1" presStyleIdx="3" presStyleCnt="6"/>
      <dgm:spPr/>
    </dgm:pt>
    <dgm:pt modelId="{8ADC1DE2-9E37-4DC5-BD82-0D423CA68B58}" type="pres">
      <dgm:prSet presAssocID="{698160F1-DAED-4A8F-98F1-B58A000D0D46}" presName="connectorText" presStyleLbl="sibTrans2D1" presStyleIdx="3" presStyleCnt="6"/>
      <dgm:spPr/>
    </dgm:pt>
    <dgm:pt modelId="{C01AB5DB-00B3-4C87-95A9-5FD2C5547311}" type="pres">
      <dgm:prSet presAssocID="{6F87E532-C974-4924-B9A1-C4A45ECDE630}" presName="node" presStyleLbl="node1" presStyleIdx="4" presStyleCnt="7">
        <dgm:presLayoutVars>
          <dgm:bulletEnabled val="1"/>
        </dgm:presLayoutVars>
      </dgm:prSet>
      <dgm:spPr/>
    </dgm:pt>
    <dgm:pt modelId="{D2722EB6-6618-4001-9C10-E768A9C7936B}" type="pres">
      <dgm:prSet presAssocID="{338B9E46-C3B9-4B49-8BD8-E73B1885E19A}" presName="sibTrans" presStyleLbl="sibTrans2D1" presStyleIdx="4" presStyleCnt="6"/>
      <dgm:spPr/>
    </dgm:pt>
    <dgm:pt modelId="{8B28FF1E-7E89-4BA7-AEB0-34ADAAFB5DB7}" type="pres">
      <dgm:prSet presAssocID="{338B9E46-C3B9-4B49-8BD8-E73B1885E19A}" presName="connectorText" presStyleLbl="sibTrans2D1" presStyleIdx="4" presStyleCnt="6"/>
      <dgm:spPr/>
    </dgm:pt>
    <dgm:pt modelId="{A4DE6B46-58DE-4ACF-AE53-58B1954287A0}" type="pres">
      <dgm:prSet presAssocID="{1A7DE900-5D26-4B34-BDA4-A09899FB7D96}" presName="node" presStyleLbl="node1" presStyleIdx="5" presStyleCnt="7">
        <dgm:presLayoutVars>
          <dgm:bulletEnabled val="1"/>
        </dgm:presLayoutVars>
      </dgm:prSet>
      <dgm:spPr/>
    </dgm:pt>
    <dgm:pt modelId="{90B2CCAB-7381-4BFC-B669-A4FA9DD8D148}" type="pres">
      <dgm:prSet presAssocID="{6A277887-2E60-49F3-A914-185C1C33E788}" presName="sibTrans" presStyleLbl="sibTrans2D1" presStyleIdx="5" presStyleCnt="6"/>
      <dgm:spPr/>
    </dgm:pt>
    <dgm:pt modelId="{BF95B8A4-2CC3-4B7E-8EF2-4137FAEEEA01}" type="pres">
      <dgm:prSet presAssocID="{6A277887-2E60-49F3-A914-185C1C33E788}" presName="connectorText" presStyleLbl="sibTrans2D1" presStyleIdx="5" presStyleCnt="6"/>
      <dgm:spPr/>
    </dgm:pt>
    <dgm:pt modelId="{F53105D2-D321-44E3-BD5C-A79E88345C7B}" type="pres">
      <dgm:prSet presAssocID="{92AA5FAC-6FDD-4970-98E9-B520BC61550D}" presName="node" presStyleLbl="node1" presStyleIdx="6" presStyleCnt="7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43C8E100-AEE3-4CD6-9964-FC1B43E00465}" type="presOf" srcId="{92AA5FAC-6FDD-4970-98E9-B520BC61550D}" destId="{F53105D2-D321-44E3-BD5C-A79E88345C7B}" srcOrd="0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579F4317-119D-4804-B4FC-979B405524AE}" srcId="{F3098510-8A0C-4D4C-B6EB-50B7E0146D22}" destId="{69F18A8E-08BF-4F70-A28C-A4EC1006F3D1}" srcOrd="3" destOrd="0" parTransId="{B2C49809-922F-4F74-AEBE-2348BACAE0E5}" sibTransId="{698160F1-DAED-4A8F-98F1-B58A000D0D46}"/>
    <dgm:cxn modelId="{7DECE41E-8D14-45E8-A0F1-E479160539A1}" type="presOf" srcId="{6A277887-2E60-49F3-A914-185C1C33E788}" destId="{BF95B8A4-2CC3-4B7E-8EF2-4137FAEEEA01}" srcOrd="1" destOrd="0" presId="urn:microsoft.com/office/officeart/2005/8/layout/process2"/>
    <dgm:cxn modelId="{29B3C133-274E-47CC-B3B5-91FE4CD059EB}" srcId="{F3098510-8A0C-4D4C-B6EB-50B7E0146D22}" destId="{92AA5FAC-6FDD-4970-98E9-B520BC61550D}" srcOrd="6" destOrd="0" parTransId="{67683077-D2AD-436B-8BC1-39512A68D4AE}" sibTransId="{1AA0AEAD-D0A7-4D72-A72C-D47966B06193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71310843-4E75-4B91-A72B-AD604083E6C5}" srcId="{F3098510-8A0C-4D4C-B6EB-50B7E0146D22}" destId="{1A7DE900-5D26-4B34-BDA4-A09899FB7D96}" srcOrd="5" destOrd="0" parTransId="{C1A1B492-0368-465A-901B-D412B0DADAEB}" sibTransId="{6A277887-2E60-49F3-A914-185C1C33E788}"/>
    <dgm:cxn modelId="{37EEB745-D796-4038-9E87-157BBE61F8BB}" type="presOf" srcId="{CCF67F12-ED68-44D9-9D6B-0A7256BE5CD0}" destId="{D59A904C-F9DA-4915-8BE9-52FF2D3AC89A}" srcOrd="0" destOrd="0" presId="urn:microsoft.com/office/officeart/2005/8/layout/process2"/>
    <dgm:cxn modelId="{447F447F-3D29-47EA-A9CE-63D172DD3C1E}" srcId="{F3098510-8A0C-4D4C-B6EB-50B7E0146D22}" destId="{6F87E532-C974-4924-B9A1-C4A45ECDE630}" srcOrd="4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F5F6182-3364-487C-B23A-21F3F4573D14}" type="presOf" srcId="{69F18A8E-08BF-4F70-A28C-A4EC1006F3D1}" destId="{BDD87B42-0479-4A70-9194-6ED81B1635E5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6ACCBEB2-B234-4F76-AF47-C6C043B05657}" type="presOf" srcId="{698160F1-DAED-4A8F-98F1-B58A000D0D46}" destId="{8ADC1DE2-9E37-4DC5-BD82-0D423CA68B58}" srcOrd="1" destOrd="0" presId="urn:microsoft.com/office/officeart/2005/8/layout/process2"/>
    <dgm:cxn modelId="{AD30C5BA-9ABE-45E4-85E9-8771AA24FECA}" type="presOf" srcId="{6A277887-2E60-49F3-A914-185C1C33E788}" destId="{90B2CCAB-7381-4BFC-B669-A4FA9DD8D148}" srcOrd="0" destOrd="0" presId="urn:microsoft.com/office/officeart/2005/8/layout/process2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6B53F6D3-F060-42CF-91BC-90E7D4F6315E}" type="presOf" srcId="{338B9E46-C3B9-4B49-8BD8-E73B1885E19A}" destId="{8B28FF1E-7E89-4BA7-AEB0-34ADAAFB5DB7}" srcOrd="1" destOrd="0" presId="urn:microsoft.com/office/officeart/2005/8/layout/process2"/>
    <dgm:cxn modelId="{761E11D6-F46D-4F21-B27B-AEF86A6F5C03}" type="presOf" srcId="{481ADD9D-0341-4E6B-B3E7-C5633B22326B}" destId="{14577143-A26A-4F21-90F8-4334792DA36F}" srcOrd="0" destOrd="0" presId="urn:microsoft.com/office/officeart/2005/8/layout/process2"/>
    <dgm:cxn modelId="{2E8E86D7-46B0-46B0-BB9B-AA06F0D291FF}" type="presOf" srcId="{CCF67F12-ED68-44D9-9D6B-0A7256BE5CD0}" destId="{1DB7BE06-7B9A-4A26-9548-ACBCE05F521E}" srcOrd="1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94F136E1-41EA-46A3-A54E-89D7582ADABB}" type="presOf" srcId="{1A7DE900-5D26-4B34-BDA4-A09899FB7D96}" destId="{A4DE6B46-58DE-4ACF-AE53-58B1954287A0}" srcOrd="0" destOrd="0" presId="urn:microsoft.com/office/officeart/2005/8/layout/process2"/>
    <dgm:cxn modelId="{DC933DE9-49E8-41B9-BAB1-A216ECAF4428}" srcId="{F3098510-8A0C-4D4C-B6EB-50B7E0146D22}" destId="{481ADD9D-0341-4E6B-B3E7-C5633B22326B}" srcOrd="2" destOrd="0" parTransId="{4F634850-4216-4244-9FF9-AD43A086B2C6}" sibTransId="{CCF67F12-ED68-44D9-9D6B-0A7256BE5CD0}"/>
    <dgm:cxn modelId="{BC6E90EC-4147-496E-A0D0-9D9E6E6E273E}" type="presOf" srcId="{338B9E46-C3B9-4B49-8BD8-E73B1885E19A}" destId="{D2722EB6-6618-4001-9C10-E768A9C7936B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68721CFD-250A-498D-AF0D-C0C901EF3FE3}" type="presOf" srcId="{698160F1-DAED-4A8F-98F1-B58A000D0D46}" destId="{5303DC2C-06DC-4D46-8557-E29129CB033D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99FE3F56-CEDF-42C3-9059-9651B1B7239D}" type="presParOf" srcId="{FCCDA523-8BB0-44B9-A534-03F1522158A6}" destId="{14577143-A26A-4F21-90F8-4334792DA36F}" srcOrd="4" destOrd="0" presId="urn:microsoft.com/office/officeart/2005/8/layout/process2"/>
    <dgm:cxn modelId="{7E199BEE-7453-45B8-A5A6-E3DF5A974F61}" type="presParOf" srcId="{FCCDA523-8BB0-44B9-A534-03F1522158A6}" destId="{D59A904C-F9DA-4915-8BE9-52FF2D3AC89A}" srcOrd="5" destOrd="0" presId="urn:microsoft.com/office/officeart/2005/8/layout/process2"/>
    <dgm:cxn modelId="{682034AA-64FD-455F-A16A-C2F61839244F}" type="presParOf" srcId="{D59A904C-F9DA-4915-8BE9-52FF2D3AC89A}" destId="{1DB7BE06-7B9A-4A26-9548-ACBCE05F521E}" srcOrd="0" destOrd="0" presId="urn:microsoft.com/office/officeart/2005/8/layout/process2"/>
    <dgm:cxn modelId="{677D5E66-9617-4B85-B46E-8BE9D9911122}" type="presParOf" srcId="{FCCDA523-8BB0-44B9-A534-03F1522158A6}" destId="{BDD87B42-0479-4A70-9194-6ED81B1635E5}" srcOrd="6" destOrd="0" presId="urn:microsoft.com/office/officeart/2005/8/layout/process2"/>
    <dgm:cxn modelId="{B833E076-6F51-4B1E-92C2-654349648406}" type="presParOf" srcId="{FCCDA523-8BB0-44B9-A534-03F1522158A6}" destId="{5303DC2C-06DC-4D46-8557-E29129CB033D}" srcOrd="7" destOrd="0" presId="urn:microsoft.com/office/officeart/2005/8/layout/process2"/>
    <dgm:cxn modelId="{5E75E3DE-BA43-4D92-9521-96201ED6F8FD}" type="presParOf" srcId="{5303DC2C-06DC-4D46-8557-E29129CB033D}" destId="{8ADC1DE2-9E37-4DC5-BD82-0D423CA68B58}" srcOrd="0" destOrd="0" presId="urn:microsoft.com/office/officeart/2005/8/layout/process2"/>
    <dgm:cxn modelId="{B575AD13-0ADC-41F1-B8A3-701EE287242B}" type="presParOf" srcId="{FCCDA523-8BB0-44B9-A534-03F1522158A6}" destId="{C01AB5DB-00B3-4C87-95A9-5FD2C5547311}" srcOrd="8" destOrd="0" presId="urn:microsoft.com/office/officeart/2005/8/layout/process2"/>
    <dgm:cxn modelId="{6DD61443-9195-4932-89A2-EFA3CEBB8DCF}" type="presParOf" srcId="{FCCDA523-8BB0-44B9-A534-03F1522158A6}" destId="{D2722EB6-6618-4001-9C10-E768A9C7936B}" srcOrd="9" destOrd="0" presId="urn:microsoft.com/office/officeart/2005/8/layout/process2"/>
    <dgm:cxn modelId="{AB8A32BD-2665-4387-A8EF-6A03B1B6E190}" type="presParOf" srcId="{D2722EB6-6618-4001-9C10-E768A9C7936B}" destId="{8B28FF1E-7E89-4BA7-AEB0-34ADAAFB5DB7}" srcOrd="0" destOrd="0" presId="urn:microsoft.com/office/officeart/2005/8/layout/process2"/>
    <dgm:cxn modelId="{7925B883-BAE1-4696-BE15-651C82DFFC2F}" type="presParOf" srcId="{FCCDA523-8BB0-44B9-A534-03F1522158A6}" destId="{A4DE6B46-58DE-4ACF-AE53-58B1954287A0}" srcOrd="10" destOrd="0" presId="urn:microsoft.com/office/officeart/2005/8/layout/process2"/>
    <dgm:cxn modelId="{BDB7BC7D-8AD8-40D0-808A-ACF6308FC1D4}" type="presParOf" srcId="{FCCDA523-8BB0-44B9-A534-03F1522158A6}" destId="{90B2CCAB-7381-4BFC-B669-A4FA9DD8D148}" srcOrd="11" destOrd="0" presId="urn:microsoft.com/office/officeart/2005/8/layout/process2"/>
    <dgm:cxn modelId="{3D7EF1D4-F555-4AD5-B87C-F8305603C64F}" type="presParOf" srcId="{90B2CCAB-7381-4BFC-B669-A4FA9DD8D148}" destId="{BF95B8A4-2CC3-4B7E-8EF2-4137FAEEEA01}" srcOrd="0" destOrd="0" presId="urn:microsoft.com/office/officeart/2005/8/layout/process2"/>
    <dgm:cxn modelId="{7F658AD3-978A-40E8-88B7-332F29422380}" type="presParOf" srcId="{FCCDA523-8BB0-44B9-A534-03F1522158A6}" destId="{F53105D2-D321-44E3-BD5C-A79E88345C7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 custLinFactNeighborX="0" custLinFactNeighborY="-1115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3" custLinFactNeighborX="11942" custLinFactNeighborY="-6265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2" custScaleX="120564" custScaleY="56497"/>
      <dgm:spPr/>
    </dgm:pt>
    <dgm:pt modelId="{D48FC39A-0F08-415D-B5D4-C1BF75F5091A}" type="pres">
      <dgm:prSet presAssocID="{49741C81-9929-45FA-8109-E88BD77E08DA}" presName="connectorText" presStyleLbl="sibTrans2D1" presStyleIdx="0" presStyleCnt="2"/>
      <dgm:spPr/>
    </dgm:pt>
    <dgm:pt modelId="{C3D52700-50F8-4E21-8BC5-0AB2CB03EE6F}" type="pres">
      <dgm:prSet presAssocID="{29C11AA1-969A-4578-84A5-22E554868A97}" presName="node" presStyleLbl="node1" presStyleIdx="1" presStyleCnt="3" custScaleY="34634" custLinFactNeighborX="1394" custLinFactNeighborY="1669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2" custScaleX="96929" custScaleY="61237"/>
      <dgm:spPr/>
    </dgm:pt>
    <dgm:pt modelId="{F76B868B-807D-47C5-B25C-69576B97F15F}" type="pres">
      <dgm:prSet presAssocID="{08619F9F-81C7-4A87-9C30-92B4A9089ADC}" presName="connectorText" presStyleLbl="sibTrans2D1" presStyleIdx="1" presStyleCnt="2"/>
      <dgm:spPr/>
    </dgm:pt>
    <dgm:pt modelId="{C01AB5DB-00B3-4C87-95A9-5FD2C5547311}" type="pres">
      <dgm:prSet presAssocID="{6F87E532-C974-4924-B9A1-C4A45ECDE630}" presName="node" presStyleLbl="node1" presStyleIdx="2" presStyleCnt="3" custScaleY="34691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447F447F-3D29-47EA-A9CE-63D172DD3C1E}" srcId="{F3098510-8A0C-4D4C-B6EB-50B7E0146D22}" destId="{6F87E532-C974-4924-B9A1-C4A45ECDE630}" srcOrd="2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B575AD13-0ADC-41F1-B8A3-701EE287242B}" type="presParOf" srcId="{FCCDA523-8BB0-44B9-A534-03F1522158A6}" destId="{C01AB5DB-00B3-4C87-95A9-5FD2C554731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51840369-B182-4743-811B-C108EFD07594}">
      <dgm:prSet/>
      <dgm:spPr/>
      <dgm:t>
        <a:bodyPr/>
        <a:lstStyle/>
        <a:p>
          <a:r>
            <a:rPr lang="en-US" dirty="0"/>
            <a:t>Finish A</a:t>
          </a:r>
        </a:p>
      </dgm:t>
    </dgm:pt>
    <dgm:pt modelId="{C73A99DB-F9E5-42CA-A000-30F878DD63BD}" type="parTrans" cxnId="{18F40962-E070-42FE-9C07-AC48CA69C28F}">
      <dgm:prSet/>
      <dgm:spPr/>
      <dgm:t>
        <a:bodyPr/>
        <a:lstStyle/>
        <a:p>
          <a:endParaRPr lang="en-US"/>
        </a:p>
      </dgm:t>
    </dgm:pt>
    <dgm:pt modelId="{9081DADF-D186-496A-81C1-E781BB860C83}" type="sibTrans" cxnId="{18F40962-E070-42FE-9C07-AC48CA69C28F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>
        <dgm:presLayoutVars>
          <dgm:bulletEnabled val="1"/>
        </dgm:presLayoutVars>
      </dgm:prSet>
      <dgm:spPr/>
    </dgm:pt>
    <dgm:pt modelId="{F370950A-B3EB-444B-AA65-B6BA5763CDBD}" type="pres">
      <dgm:prSet presAssocID="{FEDCD00F-A59D-42F7-A040-643E9E54BBE9}" presName="sibTrans" presStyleLbl="sibTrans2D1" presStyleIdx="0" presStyleCnt="1"/>
      <dgm:spPr/>
    </dgm:pt>
    <dgm:pt modelId="{9A4A075C-9832-4C4C-8D22-43A1CDEE8E41}" type="pres">
      <dgm:prSet presAssocID="{FEDCD00F-A59D-42F7-A040-643E9E54BBE9}" presName="connectorText" presStyleLbl="sibTrans2D1" presStyleIdx="0" presStyleCnt="1"/>
      <dgm:spPr/>
    </dgm:pt>
    <dgm:pt modelId="{3B39CF46-165A-4D08-8234-0C91CEF6F7C1}" type="pres">
      <dgm:prSet presAssocID="{51840369-B182-4743-811B-C108EFD07594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E7F2F5F-178F-49F7-A14D-1B0CADBB623F}" type="presOf" srcId="{FEDCD00F-A59D-42F7-A040-643E9E54BBE9}" destId="{9A4A075C-9832-4C4C-8D22-43A1CDEE8E41}" srcOrd="1" destOrd="0" presId="urn:microsoft.com/office/officeart/2005/8/layout/process2"/>
    <dgm:cxn modelId="{18F40962-E070-42FE-9C07-AC48CA69C28F}" srcId="{427835EA-211F-4D4F-9494-919A1E603897}" destId="{51840369-B182-4743-811B-C108EFD07594}" srcOrd="1" destOrd="0" parTransId="{C73A99DB-F9E5-42CA-A000-30F878DD63BD}" sibTransId="{9081DADF-D186-496A-81C1-E781BB860C83}"/>
    <dgm:cxn modelId="{72F41864-9EDE-4C8D-A0F0-B360CA166200}" type="presOf" srcId="{FEDCD00F-A59D-42F7-A040-643E9E54BBE9}" destId="{F370950A-B3EB-444B-AA65-B6BA5763CDBD}" srcOrd="0" destOrd="0" presId="urn:microsoft.com/office/officeart/2005/8/layout/process2"/>
    <dgm:cxn modelId="{4190BE92-AC66-494D-B593-ACF76F0F7CBE}" type="presOf" srcId="{51840369-B182-4743-811B-C108EFD07594}" destId="{3B39CF46-165A-4D08-8234-0C91CEF6F7C1}" srcOrd="0" destOrd="0" presId="urn:microsoft.com/office/officeart/2005/8/layout/process2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345E50BD-2F54-478B-AA1A-F867E90AB0AD}" type="presParOf" srcId="{9518832E-21B1-42CE-8B36-AF8592E18180}" destId="{F370950A-B3EB-444B-AA65-B6BA5763CDBD}" srcOrd="1" destOrd="0" presId="urn:microsoft.com/office/officeart/2005/8/layout/process2"/>
    <dgm:cxn modelId="{5DB6B0D7-7C8E-4C21-AE9F-43C8FB30F0A4}" type="presParOf" srcId="{F370950A-B3EB-444B-AA65-B6BA5763CDBD}" destId="{9A4A075C-9832-4C4C-8D22-43A1CDEE8E41}" srcOrd="0" destOrd="0" presId="urn:microsoft.com/office/officeart/2005/8/layout/process2"/>
    <dgm:cxn modelId="{372A250F-B7F2-4D53-B176-E8E686C32100}" type="presParOf" srcId="{9518832E-21B1-42CE-8B36-AF8592E18180}" destId="{3B39CF46-165A-4D08-8234-0C91CEF6F7C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1EAFCBBC-7748-4D6D-B35F-130BC6A17872}">
      <dgm:prSet/>
      <dgm:spPr/>
      <dgm:t>
        <a:bodyPr/>
        <a:lstStyle/>
        <a:p>
          <a:r>
            <a:rPr lang="en-US" dirty="0"/>
            <a:t>Finish B</a:t>
          </a:r>
        </a:p>
      </dgm:t>
    </dgm:pt>
    <dgm:pt modelId="{28421F9E-A3D8-4059-B19D-0D14C8A0FA7B}" type="parTrans" cxnId="{845B08B5-6D8D-4CC3-9FD7-EAC2950699D6}">
      <dgm:prSet/>
      <dgm:spPr/>
      <dgm:t>
        <a:bodyPr/>
        <a:lstStyle/>
        <a:p>
          <a:endParaRPr lang="en-US"/>
        </a:p>
      </dgm:t>
    </dgm:pt>
    <dgm:pt modelId="{6D1A9592-6D08-43DA-9EBF-8A80F2ADFE26}" type="sibTrans" cxnId="{845B08B5-6D8D-4CC3-9FD7-EAC2950699D6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 custLinFactNeighborX="0" custLinFactNeighborY="-1115">
        <dgm:presLayoutVars>
          <dgm:bulletEnabled val="1"/>
        </dgm:presLayoutVars>
      </dgm:prSet>
      <dgm:spPr/>
    </dgm:pt>
    <dgm:pt modelId="{16874E67-01C1-4F12-A424-7D904B81CCA6}" type="pres">
      <dgm:prSet presAssocID="{FEDCD00F-A59D-42F7-A040-643E9E54BBE9}" presName="sibTrans" presStyleLbl="sibTrans2D1" presStyleIdx="0" presStyleCnt="1"/>
      <dgm:spPr/>
    </dgm:pt>
    <dgm:pt modelId="{8103C7E0-32C7-4AA7-909F-5FDE776D2245}" type="pres">
      <dgm:prSet presAssocID="{FEDCD00F-A59D-42F7-A040-643E9E54BBE9}" presName="connectorText" presStyleLbl="sibTrans2D1" presStyleIdx="0" presStyleCnt="1"/>
      <dgm:spPr/>
    </dgm:pt>
    <dgm:pt modelId="{921376C2-AAD9-4C75-A937-2AA0C8289C0F}" type="pres">
      <dgm:prSet presAssocID="{1EAFCBBC-7748-4D6D-B35F-130BC6A17872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B46692B-AF7D-4679-A8F4-90E862B2FB85}" type="presOf" srcId="{1EAFCBBC-7748-4D6D-B35F-130BC6A17872}" destId="{921376C2-AAD9-4C75-A937-2AA0C8289C0F}" srcOrd="0" destOrd="0" presId="urn:microsoft.com/office/officeart/2005/8/layout/process2"/>
    <dgm:cxn modelId="{81D4DD78-CCA9-4828-981D-F791201C2D4B}" type="presOf" srcId="{FEDCD00F-A59D-42F7-A040-643E9E54BBE9}" destId="{8103C7E0-32C7-4AA7-909F-5FDE776D2245}" srcOrd="1" destOrd="0" presId="urn:microsoft.com/office/officeart/2005/8/layout/process2"/>
    <dgm:cxn modelId="{605D2398-CC7E-47D8-9143-3CF633019AEB}" type="presOf" srcId="{FEDCD00F-A59D-42F7-A040-643E9E54BBE9}" destId="{16874E67-01C1-4F12-A424-7D904B81CCA6}" srcOrd="0" destOrd="0" presId="urn:microsoft.com/office/officeart/2005/8/layout/process2"/>
    <dgm:cxn modelId="{845B08B5-6D8D-4CC3-9FD7-EAC2950699D6}" srcId="{427835EA-211F-4D4F-9494-919A1E603897}" destId="{1EAFCBBC-7748-4D6D-B35F-130BC6A17872}" srcOrd="1" destOrd="0" parTransId="{28421F9E-A3D8-4059-B19D-0D14C8A0FA7B}" sibTransId="{6D1A9592-6D08-43DA-9EBF-8A80F2ADFE26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A37421C1-DA2B-45C4-AF9D-3A6EB31664A4}" type="presParOf" srcId="{9518832E-21B1-42CE-8B36-AF8592E18180}" destId="{16874E67-01C1-4F12-A424-7D904B81CCA6}" srcOrd="1" destOrd="0" presId="urn:microsoft.com/office/officeart/2005/8/layout/process2"/>
    <dgm:cxn modelId="{3EECF449-94C3-474A-8F33-04BC61D06E06}" type="presParOf" srcId="{16874E67-01C1-4F12-A424-7D904B81CCA6}" destId="{8103C7E0-32C7-4AA7-909F-5FDE776D2245}" srcOrd="0" destOrd="0" presId="urn:microsoft.com/office/officeart/2005/8/layout/process2"/>
    <dgm:cxn modelId="{F519A388-EF22-40F4-A486-BF4EE57E50B8}" type="presParOf" srcId="{9518832E-21B1-42CE-8B36-AF8592E18180}" destId="{921376C2-AAD9-4C75-A937-2AA0C8289C0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3751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35231" y="179884"/>
        <a:ext cx="1058258" cy="1011832"/>
      </dsp:txXfrm>
    </dsp:sp>
    <dsp:sp modelId="{51194821-EB29-4BA8-BF82-E398E582765C}">
      <dsp:nvSpPr>
        <dsp:cNvPr id="0" name=""/>
        <dsp:cNvSpPr/>
      </dsp:nvSpPr>
      <dsp:spPr>
        <a:xfrm>
          <a:off x="1237091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7091" y="602381"/>
        <a:ext cx="166389" cy="166838"/>
      </dsp:txXfrm>
    </dsp:sp>
    <dsp:sp modelId="{E24C730C-1478-4341-871B-BC8CE6CBC792}">
      <dsp:nvSpPr>
        <dsp:cNvPr id="0" name=""/>
        <dsp:cNvSpPr/>
      </dsp:nvSpPr>
      <dsp:spPr>
        <a:xfrm>
          <a:off x="1573456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179884"/>
        <a:ext cx="1058258" cy="1011832"/>
      </dsp:txXfrm>
    </dsp:sp>
    <dsp:sp modelId="{C3C19BED-1CE6-4DDA-A265-40634BFD884E}">
      <dsp:nvSpPr>
        <dsp:cNvPr id="0" name=""/>
        <dsp:cNvSpPr/>
      </dsp:nvSpPr>
      <dsp:spPr>
        <a:xfrm>
          <a:off x="2806796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6796" y="602381"/>
        <a:ext cx="166389" cy="166838"/>
      </dsp:txXfrm>
    </dsp:sp>
    <dsp:sp modelId="{85B5726D-6F2A-4EBA-A65B-D00EDCDFC63C}">
      <dsp:nvSpPr>
        <dsp:cNvPr id="0" name=""/>
        <dsp:cNvSpPr/>
      </dsp:nvSpPr>
      <dsp:spPr>
        <a:xfrm>
          <a:off x="3143162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2" y="179884"/>
        <a:ext cx="1058258" cy="101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74468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105948" y="702098"/>
        <a:ext cx="1058258" cy="1011832"/>
      </dsp:txXfrm>
    </dsp:sp>
    <dsp:sp modelId="{51194821-EB29-4BA8-BF82-E398E582765C}">
      <dsp:nvSpPr>
        <dsp:cNvPr id="0" name=""/>
        <dsp:cNvSpPr/>
      </dsp:nvSpPr>
      <dsp:spPr>
        <a:xfrm rot="20153830">
          <a:off x="1280567" y="731139"/>
          <a:ext cx="219341" cy="27806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83436" y="800187"/>
        <a:ext cx="153539" cy="166838"/>
      </dsp:txXfrm>
    </dsp:sp>
    <dsp:sp modelId="{E24C730C-1478-4341-871B-BC8CE6CBC792}">
      <dsp:nvSpPr>
        <dsp:cNvPr id="0" name=""/>
        <dsp:cNvSpPr/>
      </dsp:nvSpPr>
      <dsp:spPr>
        <a:xfrm>
          <a:off x="1573456" y="0"/>
          <a:ext cx="1121218" cy="10747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31480"/>
        <a:ext cx="1058258" cy="1011832"/>
      </dsp:txXfrm>
    </dsp:sp>
    <dsp:sp modelId="{C3C19BED-1CE6-4DDA-A265-40634BFD884E}">
      <dsp:nvSpPr>
        <dsp:cNvPr id="0" name=""/>
        <dsp:cNvSpPr/>
      </dsp:nvSpPr>
      <dsp:spPr>
        <a:xfrm rot="21600000">
          <a:off x="1217841" y="1163112"/>
          <a:ext cx="1686632" cy="243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21600000">
        <a:off x="1217841" y="1211911"/>
        <a:ext cx="1613434" cy="146395"/>
      </dsp:txXfrm>
    </dsp:sp>
    <dsp:sp modelId="{85B5726D-6F2A-4EBA-A65B-D00EDCDFC63C}">
      <dsp:nvSpPr>
        <dsp:cNvPr id="0" name=""/>
        <dsp:cNvSpPr/>
      </dsp:nvSpPr>
      <dsp:spPr>
        <a:xfrm>
          <a:off x="3143161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1" y="702098"/>
        <a:ext cx="1058258" cy="101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366457" y="719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17985"/>
        <a:ext cx="1067119" cy="554980"/>
      </dsp:txXfrm>
    </dsp:sp>
    <dsp:sp modelId="{B28DD586-DE9D-4CC5-BD98-FCF9E535AA17}">
      <dsp:nvSpPr>
        <dsp:cNvPr id="0" name=""/>
        <dsp:cNvSpPr/>
      </dsp:nvSpPr>
      <dsp:spPr>
        <a:xfrm rot="5400000">
          <a:off x="806749" y="604970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627076"/>
        <a:ext cx="159168" cy="154747"/>
      </dsp:txXfrm>
    </dsp:sp>
    <dsp:sp modelId="{C3D52700-50F8-4E21-8BC5-0AB2CB03EE6F}">
      <dsp:nvSpPr>
        <dsp:cNvPr id="0" name=""/>
        <dsp:cNvSpPr/>
      </dsp:nvSpPr>
      <dsp:spPr>
        <a:xfrm>
          <a:off x="366457" y="884988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r>
            <a:rPr lang="en-US" sz="1300" kern="1200" dirty="0"/>
            <a:t>()</a:t>
          </a:r>
        </a:p>
      </dsp:txBody>
      <dsp:txXfrm>
        <a:off x="383723" y="902254"/>
        <a:ext cx="1067119" cy="554980"/>
      </dsp:txXfrm>
    </dsp:sp>
    <dsp:sp modelId="{392D736C-C7AC-4395-B126-4849DC252E35}">
      <dsp:nvSpPr>
        <dsp:cNvPr id="0" name=""/>
        <dsp:cNvSpPr/>
      </dsp:nvSpPr>
      <dsp:spPr>
        <a:xfrm rot="5400000">
          <a:off x="806749" y="1489238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1511344"/>
        <a:ext cx="159168" cy="154747"/>
      </dsp:txXfrm>
    </dsp:sp>
    <dsp:sp modelId="{14577143-A26A-4F21-90F8-4334792DA36F}">
      <dsp:nvSpPr>
        <dsp:cNvPr id="0" name=""/>
        <dsp:cNvSpPr/>
      </dsp:nvSpPr>
      <dsp:spPr>
        <a:xfrm>
          <a:off x="366457" y="1769257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funcA</a:t>
          </a:r>
          <a:r>
            <a:rPr lang="en-US" sz="1300" kern="1200" dirty="0"/>
            <a:t> result</a:t>
          </a:r>
        </a:p>
      </dsp:txBody>
      <dsp:txXfrm>
        <a:off x="383723" y="1786523"/>
        <a:ext cx="1067119" cy="554980"/>
      </dsp:txXfrm>
    </dsp:sp>
    <dsp:sp modelId="{D59A904C-F9DA-4915-8BE9-52FF2D3AC89A}">
      <dsp:nvSpPr>
        <dsp:cNvPr id="0" name=""/>
        <dsp:cNvSpPr/>
      </dsp:nvSpPr>
      <dsp:spPr>
        <a:xfrm rot="5400000">
          <a:off x="806749" y="2373507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2395613"/>
        <a:ext cx="159168" cy="154747"/>
      </dsp:txXfrm>
    </dsp:sp>
    <dsp:sp modelId="{BDD87B42-0479-4A70-9194-6ED81B1635E5}">
      <dsp:nvSpPr>
        <dsp:cNvPr id="0" name=""/>
        <dsp:cNvSpPr/>
      </dsp:nvSpPr>
      <dsp:spPr>
        <a:xfrm>
          <a:off x="366457" y="2653525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2670791"/>
        <a:ext cx="1067119" cy="554980"/>
      </dsp:txXfrm>
    </dsp:sp>
    <dsp:sp modelId="{5303DC2C-06DC-4D46-8557-E29129CB033D}">
      <dsp:nvSpPr>
        <dsp:cNvPr id="0" name=""/>
        <dsp:cNvSpPr/>
      </dsp:nvSpPr>
      <dsp:spPr>
        <a:xfrm rot="5400000">
          <a:off x="806749" y="3257776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3279882"/>
        <a:ext cx="159168" cy="154747"/>
      </dsp:txXfrm>
    </dsp:sp>
    <dsp:sp modelId="{C01AB5DB-00B3-4C87-95A9-5FD2C5547311}">
      <dsp:nvSpPr>
        <dsp:cNvPr id="0" name=""/>
        <dsp:cNvSpPr/>
      </dsp:nvSpPr>
      <dsp:spPr>
        <a:xfrm>
          <a:off x="366457" y="3537794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Start/Finish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funcC</a:t>
          </a:r>
          <a:r>
            <a:rPr lang="en-US" sz="1300" kern="1200" dirty="0"/>
            <a:t>()</a:t>
          </a:r>
        </a:p>
      </dsp:txBody>
      <dsp:txXfrm>
        <a:off x="383723" y="3555060"/>
        <a:ext cx="1067119" cy="554980"/>
      </dsp:txXfrm>
    </dsp:sp>
    <dsp:sp modelId="{D2722EB6-6618-4001-9C10-E768A9C7936B}">
      <dsp:nvSpPr>
        <dsp:cNvPr id="0" name=""/>
        <dsp:cNvSpPr/>
      </dsp:nvSpPr>
      <dsp:spPr>
        <a:xfrm rot="5400000">
          <a:off x="806749" y="4142044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4164150"/>
        <a:ext cx="159168" cy="154747"/>
      </dsp:txXfrm>
    </dsp:sp>
    <dsp:sp modelId="{A4DE6B46-58DE-4ACF-AE53-58B1954287A0}">
      <dsp:nvSpPr>
        <dsp:cNvPr id="0" name=""/>
        <dsp:cNvSpPr/>
      </dsp:nvSpPr>
      <dsp:spPr>
        <a:xfrm>
          <a:off x="366457" y="4422063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funcB</a:t>
          </a:r>
          <a:r>
            <a:rPr lang="en-US" sz="1300" kern="1200" dirty="0"/>
            <a:t> result</a:t>
          </a:r>
        </a:p>
      </dsp:txBody>
      <dsp:txXfrm>
        <a:off x="383723" y="4439329"/>
        <a:ext cx="1067119" cy="554980"/>
      </dsp:txXfrm>
    </dsp:sp>
    <dsp:sp modelId="{90B2CCAB-7381-4BFC-B669-A4FA9DD8D148}">
      <dsp:nvSpPr>
        <dsp:cNvPr id="0" name=""/>
        <dsp:cNvSpPr/>
      </dsp:nvSpPr>
      <dsp:spPr>
        <a:xfrm rot="5400000">
          <a:off x="806749" y="5026313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5048419"/>
        <a:ext cx="159168" cy="154747"/>
      </dsp:txXfrm>
    </dsp:sp>
    <dsp:sp modelId="{F53105D2-D321-44E3-BD5C-A79E88345C7B}">
      <dsp:nvSpPr>
        <dsp:cNvPr id="0" name=""/>
        <dsp:cNvSpPr/>
      </dsp:nvSpPr>
      <dsp:spPr>
        <a:xfrm>
          <a:off x="366457" y="5306331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Finich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endParaRPr lang="en-US" sz="1300" kern="1200" dirty="0"/>
        </a:p>
      </dsp:txBody>
      <dsp:txXfrm>
        <a:off x="383723" y="5323597"/>
        <a:ext cx="1067119" cy="55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289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17324" y="17613"/>
        <a:ext cx="1026237" cy="556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0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17324" y="17324"/>
        <a:ext cx="1026237" cy="55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0" y="0"/>
          <a:ext cx="914397" cy="166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funcA</a:t>
          </a:r>
          <a:r>
            <a:rPr lang="en-US" sz="1200" kern="1200" dirty="0"/>
            <a:t>()</a:t>
          </a:r>
        </a:p>
      </dsp:txBody>
      <dsp:txXfrm>
        <a:off x="26782" y="26782"/>
        <a:ext cx="860833" cy="1611466"/>
      </dsp:txXfrm>
    </dsp:sp>
    <dsp:sp modelId="{B28DD586-DE9D-4CC5-BD98-FCF9E535AA17}">
      <dsp:nvSpPr>
        <dsp:cNvPr id="0" name=""/>
        <dsp:cNvSpPr/>
      </dsp:nvSpPr>
      <dsp:spPr>
        <a:xfrm rot="5400000">
          <a:off x="-22381" y="1983749"/>
          <a:ext cx="959160" cy="423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30206" y="1715825"/>
        <a:ext cx="253987" cy="832167"/>
      </dsp:txXfrm>
    </dsp:sp>
    <dsp:sp modelId="{C3D52700-50F8-4E21-8BC5-0AB2CB03EE6F}">
      <dsp:nvSpPr>
        <dsp:cNvPr id="0" name=""/>
        <dsp:cNvSpPr/>
      </dsp:nvSpPr>
      <dsp:spPr>
        <a:xfrm>
          <a:off x="0" y="2725779"/>
          <a:ext cx="914397" cy="57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funcB</a:t>
          </a:r>
          <a:r>
            <a:rPr lang="en-US" sz="1200" kern="1200" dirty="0"/>
            <a:t>()</a:t>
          </a:r>
        </a:p>
      </dsp:txBody>
      <dsp:txXfrm>
        <a:off x="16890" y="2742669"/>
        <a:ext cx="880617" cy="542886"/>
      </dsp:txXfrm>
    </dsp:sp>
    <dsp:sp modelId="{392D736C-C7AC-4395-B126-4849DC252E35}">
      <dsp:nvSpPr>
        <dsp:cNvPr id="0" name=""/>
        <dsp:cNvSpPr/>
      </dsp:nvSpPr>
      <dsp:spPr>
        <a:xfrm rot="5400000">
          <a:off x="237101" y="3375792"/>
          <a:ext cx="440193" cy="4588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19549" y="3385109"/>
        <a:ext cx="275296" cy="308135"/>
      </dsp:txXfrm>
    </dsp:sp>
    <dsp:sp modelId="{C01AB5DB-00B3-4C87-95A9-5FD2C5547311}">
      <dsp:nvSpPr>
        <dsp:cNvPr id="0" name=""/>
        <dsp:cNvSpPr/>
      </dsp:nvSpPr>
      <dsp:spPr>
        <a:xfrm>
          <a:off x="0" y="3907966"/>
          <a:ext cx="914397" cy="577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Start/Finish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funcC</a:t>
          </a:r>
          <a:r>
            <a:rPr lang="en-US" sz="1200" kern="1200" dirty="0"/>
            <a:t>()</a:t>
          </a:r>
        </a:p>
      </dsp:txBody>
      <dsp:txXfrm>
        <a:off x="16918" y="3924884"/>
        <a:ext cx="880561" cy="54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324766" y="178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341872" y="17284"/>
        <a:ext cx="1017054" cy="549824"/>
      </dsp:txXfrm>
    </dsp:sp>
    <dsp:sp modelId="{F370950A-B3EB-444B-AA65-B6BA5763CDBD}">
      <dsp:nvSpPr>
        <dsp:cNvPr id="0" name=""/>
        <dsp:cNvSpPr/>
      </dsp:nvSpPr>
      <dsp:spPr>
        <a:xfrm rot="5400000">
          <a:off x="740892" y="598816"/>
          <a:ext cx="219013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71554" y="620717"/>
        <a:ext cx="157690" cy="153309"/>
      </dsp:txXfrm>
    </dsp:sp>
    <dsp:sp modelId="{3B39CF46-165A-4D08-8234-0C91CEF6F7C1}">
      <dsp:nvSpPr>
        <dsp:cNvPr id="0" name=""/>
        <dsp:cNvSpPr/>
      </dsp:nvSpPr>
      <dsp:spPr>
        <a:xfrm>
          <a:off x="324766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A</a:t>
          </a:r>
        </a:p>
      </dsp:txBody>
      <dsp:txXfrm>
        <a:off x="341872" y="893339"/>
        <a:ext cx="1017054" cy="54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4809" y="0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21915" y="17106"/>
        <a:ext cx="1017054" cy="549824"/>
      </dsp:txXfrm>
    </dsp:sp>
    <dsp:sp modelId="{16874E67-01C1-4F12-A424-7D904B81CCA6}">
      <dsp:nvSpPr>
        <dsp:cNvPr id="0" name=""/>
        <dsp:cNvSpPr/>
      </dsp:nvSpPr>
      <dsp:spPr>
        <a:xfrm rot="5400000">
          <a:off x="420868" y="598727"/>
          <a:ext cx="219147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597" y="620561"/>
        <a:ext cx="157690" cy="153403"/>
      </dsp:txXfrm>
    </dsp:sp>
    <dsp:sp modelId="{921376C2-AAD9-4C75-A937-2AA0C8289C0F}">
      <dsp:nvSpPr>
        <dsp:cNvPr id="0" name=""/>
        <dsp:cNvSpPr/>
      </dsp:nvSpPr>
      <dsp:spPr>
        <a:xfrm>
          <a:off x="4809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B</a:t>
          </a:r>
        </a:p>
      </dsp:txBody>
      <dsp:txXfrm>
        <a:off x="21915" y="893339"/>
        <a:ext cx="1017054" cy="5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1/index.cfm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localhost/CFSummit2018/src/Demo01/asyncFunc.cf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2/no-async.cf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localhost/CFSummit2018/src/Demo02/async_other.cfm" TargetMode="External"/><Relationship Id="rId5" Type="http://schemas.openxmlformats.org/officeDocument/2006/relationships/hyperlink" Target="http://localhost/CFSummit2018/src/Demo02/async_onError.cfm" TargetMode="External"/><Relationship Id="rId4" Type="http://schemas.openxmlformats.org/officeDocument/2006/relationships/hyperlink" Target="http://localhost/CFSummit2018/src/Demo02/async.cf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ocalhost/CFSummit2018/src/Demo03/coin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dfusion.adobe.com/2018/07/asynchronous-programming-in-coldfusion-2018-release/" TargetMode="External"/><Relationship Id="rId2" Type="http://schemas.openxmlformats.org/officeDocument/2006/relationships/hyperlink" Target="http://www.cs.unc.edu/~dewan/242/s07/notes/ipc/node9.html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oinlayer.com/documentation" TargetMode="External"/><Relationship Id="rId4" Type="http://schemas.openxmlformats.org/officeDocument/2006/relationships/hyperlink" Target="https://medium.freecodecamp.org/javascript-from-callbacks-to-async-await-1cc090ddad9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1298-2ECF-45D3-94CC-B291799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Sync or </a:t>
            </a:r>
            <a:r>
              <a:rPr lang="en-US" dirty="0" err="1"/>
              <a:t>Async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9D88-C36B-4864-A055-EAD8A2E0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aha moment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424" y="1"/>
            <a:ext cx="3258129" cy="6858000"/>
            <a:chOff x="141424" y="1"/>
            <a:chExt cx="3258129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0092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6"/>
            <a:ext cx="4895055" cy="3652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 applications, such as web interface, mobile, windows desktop etc..</a:t>
            </a:r>
            <a:br>
              <a:rPr lang="en-US" dirty="0"/>
            </a:br>
            <a:r>
              <a:rPr lang="en-US" dirty="0"/>
              <a:t>We will be focusing on html/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jquery</a:t>
            </a:r>
            <a:r>
              <a:rPr lang="en-US" dirty="0"/>
              <a:t> applications.</a:t>
            </a:r>
          </a:p>
          <a:p>
            <a:pPr marL="0" indent="0">
              <a:buNone/>
            </a:pPr>
            <a:r>
              <a:rPr lang="en-US" dirty="0" err="1"/>
              <a:t>Async</a:t>
            </a:r>
            <a:r>
              <a:rPr lang="en-US" dirty="0"/>
              <a:t>/await keywork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Responsive user interface.</a:t>
            </a:r>
          </a:p>
          <a:p>
            <a:r>
              <a:rPr lang="en-US" dirty="0"/>
              <a:t>Data dependency assurance by await keyword.</a:t>
            </a:r>
          </a:p>
          <a:p>
            <a:r>
              <a:rPr lang="en-US" dirty="0"/>
              <a:t>Parallel code execution.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client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9A619-09CD-4DD0-8FD1-E0C86EE6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126" y="2815779"/>
            <a:ext cx="4171429" cy="23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59185-C185-4328-B78E-4E24C95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03" y="1535016"/>
            <a:ext cx="4780952" cy="942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83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58855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http://localhost/CFSummit2018/src/Demo01/index.cfm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http://localhost/CFSummit2018/src/Demo01/asyncAjax.cfm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http://localhost/CFSummit2018/src/Demo01/asyncFunc.cfm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2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8"/>
            <a:ext cx="4895055" cy="3275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Server applications, normally happened in blind box, some examples: interacting with database, file management, emails, etc.</a:t>
            </a:r>
          </a:p>
          <a:p>
            <a:pPr marL="0" indent="0">
              <a:buNone/>
            </a:pPr>
            <a:r>
              <a:rPr lang="en-US" dirty="0"/>
              <a:t>ColdFusion Provides </a:t>
            </a:r>
            <a:r>
              <a:rPr lang="en-US" dirty="0" err="1"/>
              <a:t>RunAsync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Improve performance.</a:t>
            </a:r>
          </a:p>
          <a:p>
            <a:r>
              <a:rPr lang="en-US" dirty="0"/>
              <a:t>Data dependency assurance.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for server applications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5EC045-62E4-4808-94EB-A1E89B43A6BA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client and server applications</a:t>
            </a: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970D228-5EC4-4DDD-91EB-6AFCE9A4E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98" y="1788546"/>
            <a:ext cx="2705100" cy="2628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74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A759E4-C5B0-4209-91E6-6CF77626A766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43CA9-F64C-4555-A126-65FCA3B6AA3C}"/>
              </a:ext>
            </a:extLst>
          </p:cNvPr>
          <p:cNvSpPr txBox="1"/>
          <p:nvPr/>
        </p:nvSpPr>
        <p:spPr>
          <a:xfrm>
            <a:off x="6758608" y="106092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7CE03-CF3A-4053-BCCD-F156843A07F7}"/>
              </a:ext>
            </a:extLst>
          </p:cNvPr>
          <p:cNvSpPr/>
          <p:nvPr/>
        </p:nvSpPr>
        <p:spPr>
          <a:xfrm>
            <a:off x="1574799" y="1060924"/>
            <a:ext cx="518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asynchronous programming new to ColdFusion?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0FC24-A46F-49D3-88F6-3A805B6F4885}"/>
              </a:ext>
            </a:extLst>
          </p:cNvPr>
          <p:cNvSpPr txBox="1"/>
          <p:nvPr/>
        </p:nvSpPr>
        <p:spPr>
          <a:xfrm>
            <a:off x="4619708" y="1650789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FC3ED-7A41-4B2F-A374-FE782C17C88A}"/>
              </a:ext>
            </a:extLst>
          </p:cNvPr>
          <p:cNvSpPr/>
          <p:nvPr/>
        </p:nvSpPr>
        <p:spPr>
          <a:xfrm>
            <a:off x="1574799" y="1615469"/>
            <a:ext cx="310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CFTHREAD asynchronous?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7F8CD-DCF1-479F-AA80-A6D4419CCA84}"/>
              </a:ext>
            </a:extLst>
          </p:cNvPr>
          <p:cNvSpPr txBox="1"/>
          <p:nvPr/>
        </p:nvSpPr>
        <p:spPr>
          <a:xfrm>
            <a:off x="5537286" y="2120145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7D556-0804-440D-BE7A-F88E78D7967D}"/>
              </a:ext>
            </a:extLst>
          </p:cNvPr>
          <p:cNvSpPr/>
          <p:nvPr/>
        </p:nvSpPr>
        <p:spPr>
          <a:xfrm>
            <a:off x="1582750" y="2114787"/>
            <a:ext cx="4001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CFML event gateway asynchronous?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D0660-29CB-4A8C-8838-B10B195951E2}"/>
              </a:ext>
            </a:extLst>
          </p:cNvPr>
          <p:cNvSpPr txBox="1"/>
          <p:nvPr/>
        </p:nvSpPr>
        <p:spPr>
          <a:xfrm>
            <a:off x="1618309" y="3223877"/>
            <a:ext cx="7700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</a:t>
            </a:r>
            <a:r>
              <a:rPr lang="en-US" dirty="0" err="1"/>
              <a:t>cfthread</a:t>
            </a:r>
            <a:r>
              <a:rPr lang="en-US" dirty="0"/>
              <a:t> &amp; event gateway does the job to execute the code asynchronously, there are issues:</a:t>
            </a:r>
          </a:p>
          <a:p>
            <a:r>
              <a:rPr lang="en-US" dirty="0"/>
              <a:t>1- Not easy to manage.</a:t>
            </a:r>
          </a:p>
          <a:p>
            <a:r>
              <a:rPr lang="en-US" dirty="0"/>
              <a:t>2- Not easy to catch errors.</a:t>
            </a:r>
          </a:p>
          <a:p>
            <a:r>
              <a:rPr lang="en-US" dirty="0"/>
              <a:t>3- Confusion when joining threads.</a:t>
            </a:r>
          </a:p>
          <a:p>
            <a:r>
              <a:rPr lang="en-US" dirty="0"/>
              <a:t>4- Confusion between thread-local scope, thread scope, and attributes scope.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90E442-17D2-4BE9-9152-BAF4A9C4FB05}"/>
              </a:ext>
            </a:extLst>
          </p:cNvPr>
          <p:cNvSpPr/>
          <p:nvPr/>
        </p:nvSpPr>
        <p:spPr>
          <a:xfrm>
            <a:off x="1574799" y="2669332"/>
            <a:ext cx="2050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()?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EC0DFD-223B-4887-8AC2-9B0BEA4C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07" y="1574592"/>
            <a:ext cx="2381250" cy="191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1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1577" y="2077800"/>
            <a:ext cx="4895055" cy="1837889"/>
          </a:xfrm>
        </p:spPr>
        <p:txBody>
          <a:bodyPr>
            <a:normAutofit/>
          </a:bodyPr>
          <a:lstStyle/>
          <a:p>
            <a:r>
              <a:rPr lang="en-US" dirty="0"/>
              <a:t>A function that returns a </a:t>
            </a:r>
            <a:r>
              <a:rPr lang="en-US" b="1" dirty="0"/>
              <a:t>Future</a:t>
            </a:r>
            <a:r>
              <a:rPr lang="en-US" dirty="0"/>
              <a:t> object.</a:t>
            </a:r>
          </a:p>
          <a:p>
            <a:r>
              <a:rPr lang="en-US" dirty="0"/>
              <a:t>A </a:t>
            </a:r>
            <a:r>
              <a:rPr lang="en-US" b="1" dirty="0"/>
              <a:t>Future</a:t>
            </a:r>
            <a:r>
              <a:rPr lang="en-US" dirty="0"/>
              <a:t> is an eventual result of an asynchronous operation.</a:t>
            </a:r>
          </a:p>
          <a:p>
            <a:r>
              <a:rPr lang="en-US" dirty="0"/>
              <a:t>Can run as </a:t>
            </a:r>
            <a:r>
              <a:rPr lang="en-US" dirty="0" err="1"/>
              <a:t>async</a:t>
            </a:r>
            <a:r>
              <a:rPr lang="en-US" dirty="0"/>
              <a:t> mode only or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70AC-FFB4-4FB5-8425-55B3B7D2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424417"/>
            <a:ext cx="4895056" cy="4236441"/>
          </a:xfrm>
        </p:spPr>
        <p:txBody>
          <a:bodyPr>
            <a:normAutofit/>
          </a:bodyPr>
          <a:lstStyle/>
          <a:p>
            <a:r>
              <a:rPr lang="en-US" dirty="0"/>
              <a:t>cancel()</a:t>
            </a:r>
          </a:p>
          <a:p>
            <a:r>
              <a:rPr lang="en-US" dirty="0"/>
              <a:t>error(callback, timeout)</a:t>
            </a:r>
          </a:p>
          <a:p>
            <a:r>
              <a:rPr lang="en-US" dirty="0"/>
              <a:t>error(callback)</a:t>
            </a:r>
          </a:p>
          <a:p>
            <a:r>
              <a:rPr lang="en-US" dirty="0"/>
              <a:t>get()</a:t>
            </a:r>
          </a:p>
          <a:p>
            <a:r>
              <a:rPr lang="en-US" dirty="0"/>
              <a:t>get(timeout)</a:t>
            </a:r>
          </a:p>
          <a:p>
            <a:r>
              <a:rPr lang="en-US" dirty="0" err="1"/>
              <a:t>isCancelled</a:t>
            </a:r>
            <a:r>
              <a:rPr lang="en-US" dirty="0"/>
              <a:t>()</a:t>
            </a:r>
          </a:p>
          <a:p>
            <a:r>
              <a:rPr lang="en-US" dirty="0" err="1"/>
              <a:t>isDone</a:t>
            </a:r>
            <a:r>
              <a:rPr lang="en-US" dirty="0"/>
              <a:t>()</a:t>
            </a:r>
          </a:p>
          <a:p>
            <a:r>
              <a:rPr lang="en-US" dirty="0"/>
              <a:t>then(callback)</a:t>
            </a:r>
          </a:p>
          <a:p>
            <a:r>
              <a:rPr lang="en-US" dirty="0"/>
              <a:t>then(callback, timeout)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6593335" y="207780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Methods available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6B2C8-0C18-4EF2-BBE5-D189856B75B2}"/>
              </a:ext>
            </a:extLst>
          </p:cNvPr>
          <p:cNvSpPr txBox="1"/>
          <p:nvPr/>
        </p:nvSpPr>
        <p:spPr>
          <a:xfrm>
            <a:off x="1511577" y="4401305"/>
            <a:ext cx="467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Any time you use future object, your page thread will wait for </a:t>
            </a:r>
            <a:r>
              <a:rPr lang="en-US" sz="2000" b="1" dirty="0" err="1"/>
              <a:t>async</a:t>
            </a:r>
            <a:r>
              <a:rPr lang="en-US" sz="2000" b="1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33753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7"/>
            <a:ext cx="4895055" cy="10986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Anytime you </a:t>
            </a:r>
            <a:r>
              <a:rPr lang="en-US" dirty="0" err="1"/>
              <a:t>runasync</a:t>
            </a:r>
            <a:r>
              <a:rPr lang="en-US" dirty="0"/>
              <a:t>() within cfm page, you are creating new thread separate from the main thread.</a:t>
            </a:r>
            <a:br>
              <a:rPr lang="en-US" dirty="0"/>
            </a:br>
            <a:r>
              <a:rPr lang="en-US" dirty="0"/>
              <a:t>If you use future result, the main thread will wait </a:t>
            </a:r>
            <a:r>
              <a:rPr lang="en-US" dirty="0" err="1"/>
              <a:t>async</a:t>
            </a:r>
            <a:r>
              <a:rPr lang="en-US" dirty="0"/>
              <a:t> execution to complete.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5C3122-71A9-492A-9F67-C778FCC2E62C}"/>
              </a:ext>
            </a:extLst>
          </p:cNvPr>
          <p:cNvSpPr txBox="1">
            <a:spLocks/>
          </p:cNvSpPr>
          <p:nvPr/>
        </p:nvSpPr>
        <p:spPr>
          <a:xfrm>
            <a:off x="1574798" y="3071345"/>
            <a:ext cx="4895055" cy="65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Then method will chain sequential process within </a:t>
            </a:r>
            <a:r>
              <a:rPr lang="en-US" dirty="0" err="1"/>
              <a:t>async</a:t>
            </a:r>
            <a:r>
              <a:rPr lang="en-US" dirty="0"/>
              <a:t> process.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6BBF1-1C5B-451D-8021-AC77BE6B368E}"/>
              </a:ext>
            </a:extLst>
          </p:cNvPr>
          <p:cNvSpPr/>
          <p:nvPr/>
        </p:nvSpPr>
        <p:spPr>
          <a:xfrm>
            <a:off x="1504466" y="274230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then():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15DCD-8480-4886-BF6E-528F5B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53" y="1465660"/>
            <a:ext cx="4590476" cy="1526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41446E-2AA2-49DF-97E1-D5E39F2A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53" y="3429000"/>
            <a:ext cx="4590476" cy="17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68C66D-5429-4ABE-80F3-0B403608E807}"/>
              </a:ext>
            </a:extLst>
          </p:cNvPr>
          <p:cNvSpPr txBox="1">
            <a:spLocks/>
          </p:cNvSpPr>
          <p:nvPr/>
        </p:nvSpPr>
        <p:spPr>
          <a:xfrm>
            <a:off x="1574799" y="4247906"/>
            <a:ext cx="4895055" cy="95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Error method will execute whenever error occur in any of chained functions. Once error method used, the main thread will wait until the entire </a:t>
            </a:r>
            <a:r>
              <a:rPr lang="en-US" dirty="0" err="1"/>
              <a:t>async</a:t>
            </a:r>
            <a:r>
              <a:rPr lang="en-US" dirty="0"/>
              <a:t> chain of methods execution completed.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1AD96-0E1F-4350-8267-634870DE50C8}"/>
              </a:ext>
            </a:extLst>
          </p:cNvPr>
          <p:cNvSpPr/>
          <p:nvPr/>
        </p:nvSpPr>
        <p:spPr>
          <a:xfrm>
            <a:off x="1482514" y="3878574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error():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C0DEA-103F-400B-B7F8-16A20A5FB2C6}"/>
              </a:ext>
            </a:extLst>
          </p:cNvPr>
          <p:cNvSpPr/>
          <p:nvPr/>
        </p:nvSpPr>
        <p:spPr>
          <a:xfrm>
            <a:off x="2816432" y="612606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Cancel()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isCancelled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isDone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5556C-4863-4957-B418-0A7284F5277B}"/>
              </a:ext>
            </a:extLst>
          </p:cNvPr>
          <p:cNvSpPr txBox="1"/>
          <p:nvPr/>
        </p:nvSpPr>
        <p:spPr>
          <a:xfrm>
            <a:off x="1604738" y="5200429"/>
            <a:ext cx="4999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Update: On Error is no more blocking operation, </a:t>
            </a:r>
          </a:p>
          <a:p>
            <a:r>
              <a:rPr lang="en-US" b="1" dirty="0">
                <a:solidFill>
                  <a:srgbClr val="FF0000"/>
                </a:solidFill>
              </a:rPr>
              <a:t>update is coming soon</a:t>
            </a:r>
          </a:p>
        </p:txBody>
      </p:sp>
    </p:spTree>
    <p:extLst>
      <p:ext uri="{BB962C8B-B14F-4D97-AF65-F5344CB8AC3E}">
        <p14:creationId xmlns:p14="http://schemas.microsoft.com/office/powerpoint/2010/main" val="259107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2" grpId="0"/>
      <p:bldP spid="1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6241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http://localhost/CFSummit2018/src/Demo02/no-async.cfm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http://localhost/CFSummit2018/src/Demo02/async.cfm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http://localhost/CFSummit2018/src/Demo02/async_onError.cfm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http://localhost/CFSummit2018/src/Demo02/async_other.cfm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97878-7265-4B9F-9EC6-949D0CD04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3114259"/>
            <a:ext cx="2960466" cy="1666461"/>
          </a:xfrm>
        </p:spPr>
        <p:txBody>
          <a:bodyPr>
            <a:normAutofit/>
          </a:bodyPr>
          <a:lstStyle/>
          <a:p>
            <a:r>
              <a:rPr lang="en-US" sz="2400" dirty="0"/>
              <a:t>Client </a:t>
            </a:r>
            <a:r>
              <a:rPr lang="en-US" sz="2400" dirty="0" err="1"/>
              <a:t>async</a:t>
            </a:r>
            <a:endParaRPr lang="en-US" sz="2400" dirty="0"/>
          </a:p>
          <a:p>
            <a:r>
              <a:rPr lang="en-US" sz="2400" dirty="0"/>
              <a:t>Server </a:t>
            </a:r>
            <a:r>
              <a:rPr lang="en-US" sz="2400" dirty="0" err="1"/>
              <a:t>async</a:t>
            </a:r>
            <a:endParaRPr lang="en-US" sz="2400" dirty="0"/>
          </a:p>
          <a:p>
            <a:r>
              <a:rPr lang="en-US" sz="2400" dirty="0" err="1"/>
              <a:t>websockets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BBBC1-80F1-4599-94D6-FE571812B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269" y="1136959"/>
            <a:ext cx="4895056" cy="537376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Dashboard Application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623F4-2B95-4D5A-81C3-BABC2B0E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47" y="1773799"/>
            <a:ext cx="4709377" cy="44666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2D17E1-A507-44F5-8189-87835D8716D4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all in real use case</a:t>
            </a:r>
          </a:p>
        </p:txBody>
      </p:sp>
    </p:spTree>
    <p:extLst>
      <p:ext uri="{BB962C8B-B14F-4D97-AF65-F5344CB8AC3E}">
        <p14:creationId xmlns:p14="http://schemas.microsoft.com/office/powerpoint/2010/main" val="53803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ABF7C-5FE7-461E-AD50-955ACAE7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4800" y="2167571"/>
            <a:ext cx="10193130" cy="322341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http://www.cs.unc.edu/~dewan/242/s07/notes/ipc/node9.html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https://coldfusion.adobe.com/2018/07/asynchronous-programming-in-coldfusion-2018-release/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https://medium.freecodecamp.org/javascript-from-callbacks-to-async-await-1cc090ddad99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hlinkClick r:id="rId5"/>
              </a:rPr>
              <a:t>https</a:t>
            </a:r>
            <a:r>
              <a:rPr lang="en-US" dirty="0">
                <a:hlinkClick r:id="rId5"/>
              </a:rPr>
              <a:t>://coinlayer.com/documentation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EBCCFF-E803-4486-80FF-7547AE3B63AB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C7A422-184C-443B-9606-684119651362}"/>
              </a:ext>
            </a:extLst>
          </p:cNvPr>
          <p:cNvSpPr txBox="1">
            <a:spLocks/>
          </p:cNvSpPr>
          <p:nvPr/>
        </p:nvSpPr>
        <p:spPr>
          <a:xfrm>
            <a:off x="1574800" y="1530008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1DF0FA-D9DA-4C43-92EC-925584F3E32A}"/>
              </a:ext>
            </a:extLst>
          </p:cNvPr>
          <p:cNvSpPr/>
          <p:nvPr/>
        </p:nvSpPr>
        <p:spPr>
          <a:xfrm>
            <a:off x="3426687" y="5327992"/>
            <a:ext cx="55453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010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0625-0CA0-4638-BF1C-43B5C33B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Who </a:t>
            </a:r>
            <a:r>
              <a:rPr lang="en-US" sz="4400" dirty="0"/>
              <a:t>am</a:t>
            </a:r>
            <a:r>
              <a:rPr lang="en-US" sz="4000" dirty="0"/>
              <a:t>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D273-1852-4D48-A0F9-B5584E3F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127" y="2362201"/>
            <a:ext cx="5426158" cy="1371600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Director/Chief Solution Architect</a:t>
            </a:r>
          </a:p>
          <a:p>
            <a:r>
              <a:rPr lang="en-US" dirty="0"/>
              <a:t>Worktray.com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136D1-30BF-4C2E-BA21-6F9B0DE6D1C6}"/>
              </a:ext>
            </a:extLst>
          </p:cNvPr>
          <p:cNvSpPr txBox="1">
            <a:spLocks/>
          </p:cNvSpPr>
          <p:nvPr/>
        </p:nvSpPr>
        <p:spPr>
          <a:xfrm>
            <a:off x="1482724" y="3124200"/>
            <a:ext cx="5426158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Connect</a:t>
            </a:r>
            <a:endParaRPr lang="en-US" sz="36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663290-867F-4BC7-AACA-0156004EF5C8}"/>
              </a:ext>
            </a:extLst>
          </p:cNvPr>
          <p:cNvSpPr txBox="1">
            <a:spLocks/>
          </p:cNvSpPr>
          <p:nvPr/>
        </p:nvSpPr>
        <p:spPr>
          <a:xfrm>
            <a:off x="1482724" y="4495800"/>
            <a:ext cx="542615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F99F-6BFF-4B37-8306-B2E08F0D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4" y="5951993"/>
            <a:ext cx="385308" cy="38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4737E-39BF-441A-A03B-B67257D70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2" y="5951993"/>
            <a:ext cx="395176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4383D-9346-4227-8574-002AFC807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2" y="5951993"/>
            <a:ext cx="418656" cy="3853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3ED109-88AD-43E8-8180-57A5F0309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3556" b="3556"/>
          <a:stretch>
            <a:fillRect/>
          </a:stretch>
        </p:blipFill>
        <p:spPr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3903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051C77-AECF-4B81-A493-631BC158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134224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and Objective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3E0A60-9382-47B3-8355-8F2474E686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140" r="16140"/>
          <a:stretch>
            <a:fillRect/>
          </a:stretch>
        </p:blipFill>
        <p:spPr>
          <a:xfrm>
            <a:off x="7196221" y="1319557"/>
            <a:ext cx="4011471" cy="3568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27A108-3ED3-42A9-A1A1-7580BA88A082}"/>
              </a:ext>
            </a:extLst>
          </p:cNvPr>
          <p:cNvSpPr txBox="1">
            <a:spLocks/>
          </p:cNvSpPr>
          <p:nvPr/>
        </p:nvSpPr>
        <p:spPr>
          <a:xfrm>
            <a:off x="1574800" y="1792577"/>
            <a:ext cx="5426158" cy="353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Understanding sync/async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problem is </a:t>
            </a:r>
            <a:r>
              <a:rPr lang="en-US" dirty="0" err="1"/>
              <a:t>async</a:t>
            </a:r>
            <a:r>
              <a:rPr lang="en-US" dirty="0"/>
              <a:t> solving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How does it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When to use / Not to 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 err="1"/>
              <a:t>Async</a:t>
            </a:r>
            <a:r>
              <a:rPr lang="en-US" dirty="0"/>
              <a:t> for client and server applications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ColdFusion </a:t>
            </a:r>
            <a:r>
              <a:rPr lang="en-US" dirty="0" err="1"/>
              <a:t>RunAsync</a:t>
            </a:r>
            <a:endParaRPr lang="en-US" dirty="0"/>
          </a:p>
          <a:p>
            <a:pPr marL="342900" indent="-342900" algn="l">
              <a:buFont typeface="+mj-lt"/>
              <a:buAutoNum type="arabicPeriod"/>
            </a:pP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320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66517"/>
            <a:ext cx="5426158" cy="35366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synchronous</a:t>
            </a:r>
            <a:r>
              <a:rPr lang="en-US" dirty="0"/>
              <a:t> operation </a:t>
            </a:r>
            <a:r>
              <a:rPr lang="en-US" b="1" dirty="0"/>
              <a:t>blocks</a:t>
            </a:r>
            <a:r>
              <a:rPr lang="en-US" dirty="0"/>
              <a:t> a </a:t>
            </a:r>
            <a:r>
              <a:rPr lang="en-US"/>
              <a:t>process until </a:t>
            </a:r>
            <a:r>
              <a:rPr lang="en-US" dirty="0"/>
              <a:t>the operation completes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asynchronous</a:t>
            </a:r>
            <a:r>
              <a:rPr lang="en-US" dirty="0"/>
              <a:t> operation is </a:t>
            </a:r>
            <a:r>
              <a:rPr lang="en-US" b="1" dirty="0"/>
              <a:t>non-blocking</a:t>
            </a:r>
            <a:r>
              <a:rPr lang="en-US" dirty="0"/>
              <a:t> and only </a:t>
            </a:r>
            <a:r>
              <a:rPr lang="en-US" i="1" dirty="0"/>
              <a:t>initiates</a:t>
            </a:r>
            <a:r>
              <a:rPr lang="en-US" dirty="0"/>
              <a:t> the operation</a:t>
            </a:r>
          </a:p>
          <a:p>
            <a:endParaRPr lang="en-US" baseline="-25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08BC12-7353-4E52-8F97-836A641D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273515"/>
              </p:ext>
            </p:extLst>
          </p:nvPr>
        </p:nvGraphicFramePr>
        <p:xfrm>
          <a:off x="7384176" y="1505823"/>
          <a:ext cx="42681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CF10EC-8A70-443F-89DB-E3BC5C3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95208"/>
              </p:ext>
            </p:extLst>
          </p:nvPr>
        </p:nvGraphicFramePr>
        <p:xfrm>
          <a:off x="7384175" y="3900880"/>
          <a:ext cx="4268131" cy="2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61B0252-8B8C-4B52-9793-7814CDC0FC7B}"/>
              </a:ext>
            </a:extLst>
          </p:cNvPr>
          <p:cNvSpPr txBox="1">
            <a:spLocks/>
          </p:cNvSpPr>
          <p:nvPr/>
        </p:nvSpPr>
        <p:spPr>
          <a:xfrm>
            <a:off x="1574800" y="134225"/>
            <a:ext cx="10018713" cy="6878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Understanding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sync/async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2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706641" cy="49033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the computer’s CPU executes the code in your application?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Blocking – when the thread is busy doing stuff (or waiting on stuff)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Two types of blocking: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CPU-bound blocking operations.</a:t>
            </a:r>
            <a:br>
              <a:rPr lang="en-US" dirty="0"/>
            </a:br>
            <a:r>
              <a:rPr lang="en-US" dirty="0"/>
              <a:t>(Mathematical operations, games)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IO-bound (In/Out) blocking operations.</a:t>
            </a:r>
            <a:br>
              <a:rPr lang="en-US" dirty="0"/>
            </a:br>
            <a:r>
              <a:rPr lang="en-US" dirty="0"/>
              <a:t>When your code rely on external resources: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Hard drive / folder / file system access</a:t>
            </a:r>
            <a:br>
              <a:rPr lang="en-US" dirty="0"/>
            </a:br>
            <a:r>
              <a:rPr lang="en-US" dirty="0"/>
              <a:t>	- Network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3AF50-0C66-4BA3-BB96-4175F4A139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B631D-222C-464C-AB61-5B6A2BAC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8" y="2262908"/>
            <a:ext cx="4885949" cy="25607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8ADC-37BA-4E36-8C91-132E3B5FA898}"/>
              </a:ext>
            </a:extLst>
          </p:cNvPr>
          <p:cNvSpPr/>
          <p:nvPr/>
        </p:nvSpPr>
        <p:spPr>
          <a:xfrm>
            <a:off x="1482723" y="113649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of “long running operations”</a:t>
            </a:r>
          </a:p>
        </p:txBody>
      </p:sp>
    </p:spTree>
    <p:extLst>
      <p:ext uri="{BB962C8B-B14F-4D97-AF65-F5344CB8AC3E}">
        <p14:creationId xmlns:p14="http://schemas.microsoft.com/office/powerpoint/2010/main" val="103769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2" y="1782172"/>
            <a:ext cx="5747778" cy="4457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Client applications</a:t>
            </a:r>
            <a:br>
              <a:rPr lang="en-US" dirty="0"/>
            </a:br>
            <a:r>
              <a:rPr lang="en-US" dirty="0"/>
              <a:t>Worst case: lack of responsiveness</a:t>
            </a:r>
            <a:br>
              <a:rPr lang="en-US" dirty="0"/>
            </a:br>
            <a:r>
              <a:rPr lang="en-US" dirty="0"/>
              <a:t>To minimize the impact: Progress bars/Spinners</a:t>
            </a:r>
            <a:br>
              <a:rPr lang="en-US" dirty="0"/>
            </a:b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Server applications</a:t>
            </a:r>
            <a:br>
              <a:rPr lang="en-US" dirty="0"/>
            </a:br>
            <a:r>
              <a:rPr lang="en-US" dirty="0"/>
              <a:t>Web server (keep a pool of CPU thread)</a:t>
            </a:r>
            <a:br>
              <a:rPr lang="en-US" dirty="0"/>
            </a:br>
            <a:r>
              <a:rPr lang="en-US" dirty="0"/>
              <a:t>Worst case: no server response</a:t>
            </a:r>
            <a:br>
              <a:rPr lang="en-US" dirty="0"/>
            </a:br>
            <a:r>
              <a:rPr lang="en-US" dirty="0"/>
              <a:t>To minimize the impact: scale the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18909-CF5C-4B72-AD8D-B9EDBEF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87" y="1782172"/>
            <a:ext cx="3950079" cy="209354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B4D9A-2D85-4C01-BA15-96E0EA7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8" y="4333283"/>
            <a:ext cx="3950079" cy="19061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the impact of blocking operations?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67A942-5A58-4F57-8050-0E97D64EDC13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</p:spTree>
    <p:extLst>
      <p:ext uri="{BB962C8B-B14F-4D97-AF65-F5344CB8AC3E}">
        <p14:creationId xmlns:p14="http://schemas.microsoft.com/office/powerpoint/2010/main" val="4331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294317" cy="4685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Thread waiting for </a:t>
            </a:r>
            <a:r>
              <a:rPr lang="en-US" dirty="0" err="1"/>
              <a:t>funcA</a:t>
            </a:r>
            <a:r>
              <a:rPr lang="en-US" dirty="0"/>
              <a:t> to complete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4-funcA completed @ 11:00:05 AM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5- </a:t>
            </a:r>
            <a:r>
              <a:rPr lang="en-US" dirty="0" err="1"/>
              <a:t>funcC</a:t>
            </a:r>
            <a:r>
              <a:rPr lang="en-US" dirty="0"/>
              <a:t>() started @ 11:00:05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waiting for </a:t>
            </a:r>
            <a:r>
              <a:rPr lang="en-US" dirty="0" err="1"/>
              <a:t>funcB</a:t>
            </a:r>
            <a:r>
              <a:rPr lang="en-US" dirty="0"/>
              <a:t>() to complete</a:t>
            </a:r>
            <a:br>
              <a:rPr lang="en-US" dirty="0"/>
            </a:br>
            <a:r>
              <a:rPr lang="en-US" dirty="0"/>
              <a:t>	(Thread will wait another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7- </a:t>
            </a:r>
            <a:r>
              <a:rPr lang="en-US" dirty="0" err="1"/>
              <a:t>funcB</a:t>
            </a:r>
            <a:r>
              <a:rPr lang="en-US" dirty="0"/>
              <a:t>() will complete @ 11:00:15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/await for a result in (future) or (call back)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40050"/>
              </p:ext>
            </p:extLst>
          </p:nvPr>
        </p:nvGraphicFramePr>
        <p:xfrm>
          <a:off x="7518403" y="618534"/>
          <a:ext cx="1834567" cy="589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24"/>
              </p:ext>
            </p:extLst>
          </p:nvPr>
        </p:nvGraphicFramePr>
        <p:xfrm>
          <a:off x="9916840" y="664020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9010832" y="780131"/>
            <a:ext cx="914397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693923"/>
              </p:ext>
            </p:extLst>
          </p:nvPr>
        </p:nvGraphicFramePr>
        <p:xfrm>
          <a:off x="10859079" y="1459731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9002443" y="1682101"/>
            <a:ext cx="1795370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CA40B8-6549-4C2B-86E1-72C348D28D6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010673" y="1247868"/>
            <a:ext cx="1428380" cy="144483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9C88A5-9A7E-474E-A457-A100E994F676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8526947" y="2535694"/>
            <a:ext cx="3346461" cy="2378689"/>
          </a:xfrm>
          <a:prstGeom prst="curvedConnector3">
            <a:avLst>
              <a:gd name="adj1" fmla="val 9963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7347523" y="7107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7347523" y="156434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51719" y="42354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132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 animBg="1"/>
      <p:bldGraphic spid="17" grpId="0">
        <p:bldAsOne/>
      </p:bldGraphic>
      <p:bldP spid="18" grpId="0" animBg="1"/>
      <p:bldP spid="59" grpId="0"/>
      <p:bldP spid="60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8" y="1616540"/>
            <a:ext cx="5294317" cy="30893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</a:t>
            </a:r>
            <a:r>
              <a:rPr lang="en-US" dirty="0" err="1"/>
              <a:t>funcC</a:t>
            </a:r>
            <a:r>
              <a:rPr lang="en-US" dirty="0"/>
              <a:t>() started @ 11:00:00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4-Thread will complete @ 11:00:05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(run and forget)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3376"/>
              </p:ext>
            </p:extLst>
          </p:nvPr>
        </p:nvGraphicFramePr>
        <p:xfrm>
          <a:off x="7958336" y="664020"/>
          <a:ext cx="914397" cy="448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27956"/>
              </p:ext>
            </p:extLst>
          </p:nvPr>
        </p:nvGraphicFramePr>
        <p:xfrm>
          <a:off x="9739633" y="771787"/>
          <a:ext cx="1700799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8911277" y="978923"/>
            <a:ext cx="1142752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391064"/>
              </p:ext>
            </p:extLst>
          </p:nvPr>
        </p:nvGraphicFramePr>
        <p:xfrm>
          <a:off x="10054029" y="3348651"/>
          <a:ext cx="1060885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8932938" y="3552410"/>
            <a:ext cx="1060885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11251753" y="124720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11211978" y="38222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15593" y="462443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9013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5" grpId="0" animBg="1"/>
      <p:bldGraphic spid="17" grpId="0">
        <p:bldAsOne/>
      </p:bldGraphic>
      <p:bldP spid="18" grpId="0" animBg="1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9" y="1616541"/>
            <a:ext cx="4626640" cy="2376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simple and basic computations or short running operations.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a single database server not utilizing connection pooling.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Sequential tasks, where stopping the entire program to wait for a network request or disk IO makes sense.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A- Do not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to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/ Not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use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16A4CE-ABAF-4E61-8812-90F953EF849D}"/>
              </a:ext>
            </a:extLst>
          </p:cNvPr>
          <p:cNvSpPr txBox="1">
            <a:spLocks/>
          </p:cNvSpPr>
          <p:nvPr/>
        </p:nvSpPr>
        <p:spPr>
          <a:xfrm>
            <a:off x="6812965" y="1505822"/>
            <a:ext cx="4626640" cy="255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To make your client application responsive.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multiple code blocks in  parallel mode.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are interacting with external   server provider.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tasks independent from each other.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5FBC-0430-40D3-A007-18A4153D10BA}"/>
              </a:ext>
            </a:extLst>
          </p:cNvPr>
          <p:cNvSpPr/>
          <p:nvPr/>
        </p:nvSpPr>
        <p:spPr>
          <a:xfrm>
            <a:off x="6733452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2404</TotalTime>
  <Words>867</Words>
  <Application>Microsoft Office PowerPoint</Application>
  <PresentationFormat>Widescreen</PresentationFormat>
  <Paragraphs>186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Corbel</vt:lpstr>
      <vt:lpstr>Wingdings</vt:lpstr>
      <vt:lpstr>Parallax</vt:lpstr>
      <vt:lpstr>Sync or Async</vt:lpstr>
      <vt:lpstr>Who am I</vt:lpstr>
      <vt:lpstr>Goal and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</vt:lpstr>
      <vt:lpstr>PowerPoint Presentation</vt:lpstr>
      <vt:lpstr>PowerPoint Presentation</vt:lpstr>
      <vt:lpstr>PowerPoint Presentation</vt:lpstr>
      <vt:lpstr>PowerPoint Presentation</vt:lpstr>
      <vt:lpstr>DEMO 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or Async</dc:title>
  <dc:creator>Shirak Avakian</dc:creator>
  <cp:lastModifiedBy>Shirak Avakian</cp:lastModifiedBy>
  <cp:revision>82</cp:revision>
  <dcterms:created xsi:type="dcterms:W3CDTF">2018-08-05T21:34:45Z</dcterms:created>
  <dcterms:modified xsi:type="dcterms:W3CDTF">2018-09-26T05:28:18Z</dcterms:modified>
</cp:coreProperties>
</file>